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8" r:id="rId3"/>
    <p:sldId id="257" r:id="rId4"/>
    <p:sldId id="272" r:id="rId5"/>
    <p:sldId id="269" r:id="rId6"/>
    <p:sldId id="27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2BFCF-144A-06AC-1946-0D0524247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B6C31-414D-B793-61A3-9474770EB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21E78-4429-AE1A-FEB2-553160981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7B8F8-AA4A-4D06-9964-48BDE90E5F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816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AE6E1-2A52-8036-8E1C-9E3D00031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76B82-50E2-83A1-7ED3-ED2471FA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D6791-E93A-1EF1-CF12-FFD64E823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66AD1-3DD0-489F-A462-99EBF1665D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3048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7025D-1FAF-3E7D-16F3-0C78DA3AE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8101F-5772-365F-E316-D7E0AD120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0AC533-2DCA-3883-DBB5-47C40AC30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BEC42-5825-43A8-832C-6118301E64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40220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F6CA8-6FC6-3E95-EBDF-D418ACB61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550E8D-C3CE-8ED1-D69A-A13140203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BEDAE-E399-8F16-D8EE-0A55BCBAD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D6516-91BC-46F3-AF79-BEB8FF19A3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5396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028B72-466B-213E-B0C6-9FC1BE651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0F443-3C32-8B16-0C53-679CAF750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16B4F-C1F7-72B6-F2E6-3FB28ABBD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1762-95E5-4540-B642-3D5C37B4FC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159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E50C209-F4C7-330C-8D5A-7CBE2AA02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F74734-B5DB-57EA-507E-77BA8CB8B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6FE3BF9-8EAB-E348-7A15-4B05A6F12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2213-BD82-488F-B16C-BDD9000033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23467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C1007EF-815B-3A45-7FEB-362D42B29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BA211D-AECD-8EF8-EC96-4081294E8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07EEBB0-5C83-825C-FC98-16F63A4E9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3756B-F4D2-47FC-A078-90392005B0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35054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66CB690-0917-4F29-697C-517936745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C7BDFF-AB35-04F9-E658-903C132DF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08F828-2DBE-1E7D-940C-7EB707C77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A1C72-C8CF-44B8-A1F2-058C696EE5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3586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A223351-D279-3D12-AFE2-9E6D46FED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84AE88A-786D-49DC-9B90-4B6068466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02D6A69-1328-D916-E619-2E6C6DAB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D1E39-AA00-4BA2-879A-B1287F77F9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797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260F9F-3CFD-6FF0-2416-08968DA5F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6585A0-4301-0B46-B1AF-DE048C8DB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CF1772-7FFA-532A-D83F-C7AB37D27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E8A5F-2842-4924-ACBC-1DCC0680B2B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1185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C94780-14C0-BAF0-310A-5614D633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584D39-6F23-0755-8825-60E54E6A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13E635-7AF2-6860-27ED-33B6E6CA5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F2CF7-531E-4DD7-B541-B7AEC66C86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384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596316B-76C3-ACCA-69EF-654B9CB184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3C4FAF6-2443-251A-A508-3EC5DF7F48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5C166-AF53-D19E-1198-301087CBD3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0AE33-4BE8-DDB4-150E-B0A3B995A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407AC-FDD7-41BA-4621-9FE8E9DEB9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1BCF51-F389-41DA-9A50-59383E1198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BDD00494-E56A-0C43-2E35-63141C6DD87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692869"/>
            <a:ext cx="7772400" cy="5472261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was sinking deep in sin,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Far from the peaceful shore;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Very deeply stained within,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Sinking to rise no more;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But the Master of the sea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Heard my despairing cry,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the waters lifted me;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Now safe am 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>
            <a:extLst>
              <a:ext uri="{FF2B5EF4-FFF2-40B4-BE49-F238E27FC236}">
                <a16:creationId xmlns:a16="http://schemas.microsoft.com/office/drawing/2014/main" id="{63B2408C-0514-6F94-465D-32492FEA0E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6828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Chorus</a:t>
            </a:r>
            <a:endParaRPr lang="en-US" altLang="en-US" sz="4000" dirty="0"/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Love lifted me, love lifted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When no one but Christ could help,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Love lifted 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>
            <a:extLst>
              <a:ext uri="{FF2B5EF4-FFF2-40B4-BE49-F238E27FC236}">
                <a16:creationId xmlns:a16="http://schemas.microsoft.com/office/drawing/2014/main" id="{1C762357-3CA6-8E4B-2781-28EC6AECFC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150"/>
            <a:ext cx="10515600" cy="540067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 err="1">
                <a:solidFill>
                  <a:prstClr val="white"/>
                </a:solidFill>
                <a:ea typeface="+mj-ea"/>
                <a:cs typeface="+mj-cs"/>
              </a:rPr>
              <a:t>Vers</a:t>
            </a:r>
            <a:r>
              <a:rPr lang="en-AU" altLang="en-US" sz="2000" dirty="0">
                <a:solidFill>
                  <a:prstClr val="white"/>
                </a:solidFill>
                <a:ea typeface="+mj-ea"/>
                <a:cs typeface="+mj-cs"/>
              </a:rPr>
              <a:t>e 2</a:t>
            </a:r>
            <a:endParaRPr lang="en-AU" altLang="en-US" sz="4000" dirty="0"/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All my heart to him I give,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Ever to him I’ll cling;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In his blessed presence live,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Ever his praises sing.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Love so mightily and so true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Merits my soul’s best songs;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Faithful, loving service, too,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To him belongs.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>
            <a:extLst>
              <a:ext uri="{FF2B5EF4-FFF2-40B4-BE49-F238E27FC236}">
                <a16:creationId xmlns:a16="http://schemas.microsoft.com/office/drawing/2014/main" id="{9532E7E6-720C-2288-03FC-9A00522092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6828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Chorus</a:t>
            </a:r>
            <a:endParaRPr lang="en-US" altLang="en-US" sz="4000" dirty="0"/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Love lifted me, love lifted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When no one but Christ could help,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Love lifted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>
            <a:extLst>
              <a:ext uri="{FF2B5EF4-FFF2-40B4-BE49-F238E27FC236}">
                <a16:creationId xmlns:a16="http://schemas.microsoft.com/office/drawing/2014/main" id="{BEEF174E-A6DD-E6A5-6411-584C63C6A0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836613"/>
            <a:ext cx="10515600" cy="5113337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9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Souls in danger, look above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Jesus completely saves;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He will lift you by his love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Out of the angry waves.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He’s the Master of the sea,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Billows his will obey;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He your </a:t>
            </a:r>
            <a:r>
              <a:rPr lang="en-US" altLang="en-US" sz="4300" dirty="0" err="1"/>
              <a:t>Saviour</a:t>
            </a:r>
            <a:r>
              <a:rPr lang="en-US" altLang="en-US" sz="4300" dirty="0"/>
              <a:t> wants to be,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Be saved today.</a:t>
            </a:r>
          </a:p>
          <a:p>
            <a:pPr algn="ctr" fontAlgn="auto">
              <a:spcAft>
                <a:spcPts val="0"/>
              </a:spcAft>
              <a:defRPr/>
            </a:pPr>
            <a:endParaRPr lang="en-US" alt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>
            <a:extLst>
              <a:ext uri="{FF2B5EF4-FFF2-40B4-BE49-F238E27FC236}">
                <a16:creationId xmlns:a16="http://schemas.microsoft.com/office/drawing/2014/main" id="{82580279-40DC-7D0E-A679-8C1AE7AA71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6828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Chorus</a:t>
            </a:r>
            <a:endParaRPr lang="en-US" altLang="en-US" sz="4000" dirty="0"/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Love lifted me, love lifted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When no one but Christ could help,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Love lifted me.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3F852882-EBF2-CE00-7978-591D21E4E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>
                <a:latin typeface="akagi_probook"/>
              </a:rPr>
              <a:t>CCLI Song # 2773289</a:t>
            </a:r>
          </a:p>
          <a:p>
            <a:pPr eaLnBrk="1" hangingPunct="1"/>
            <a:r>
              <a:rPr lang="en-US" altLang="en-US" sz="900" dirty="0">
                <a:latin typeface="akagi_probook"/>
              </a:rPr>
              <a:t>James Rowe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900" i="1" dirty="0">
                <a:latin typeface="akagi_probook"/>
              </a:rPr>
              <a:t>For use solely with the </a:t>
            </a:r>
            <a:r>
              <a:rPr lang="en-US" altLang="en-US" sz="900" i="1" dirty="0" err="1">
                <a:latin typeface="akagi_probook"/>
              </a:rPr>
              <a:t>SongSelect</a:t>
            </a:r>
            <a:r>
              <a:rPr lang="en-US" altLang="en-US" sz="900" i="1" dirty="0">
                <a:latin typeface="akagi_probook"/>
              </a:rPr>
              <a:t>® </a:t>
            </a:r>
            <a:r>
              <a:rPr lang="en-US" altLang="en-US" sz="900" i="1" dirty="0">
                <a:latin typeface="akagi_probook"/>
                <a:hlinkClick r:id="rId2"/>
              </a:rPr>
              <a:t>Terms of Use</a:t>
            </a:r>
            <a:r>
              <a:rPr lang="en-US" altLang="en-US" sz="900" i="1" dirty="0">
                <a:latin typeface="akagi_probook"/>
              </a:rPr>
              <a:t>. All rights reserved. </a:t>
            </a:r>
            <a:r>
              <a:rPr lang="en-US" altLang="en-US" sz="900" i="1" dirty="0">
                <a:latin typeface="akagi_probook"/>
                <a:hlinkClick r:id="rId3"/>
              </a:rPr>
              <a:t>www.ccli.com</a:t>
            </a:r>
            <a:endParaRPr lang="en-US" altLang="en-US" sz="900" i="1" dirty="0">
              <a:latin typeface="akagi_probook"/>
            </a:endParaRPr>
          </a:p>
          <a:p>
            <a:pPr eaLnBrk="1" hangingPunct="1"/>
            <a:r>
              <a:rPr lang="en-US" altLang="en-US" sz="900" dirty="0">
                <a:latin typeface="akagi_probook"/>
              </a:rPr>
              <a:t>CCLI </a:t>
            </a:r>
            <a:r>
              <a:rPr lang="en-US" altLang="en-US" sz="900" dirty="0" err="1">
                <a:latin typeface="akagi_probook"/>
              </a:rPr>
              <a:t>Licence</a:t>
            </a:r>
            <a:r>
              <a:rPr lang="en-US" altLang="en-US" sz="9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240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 He Is Able, Abundantly Able </dc:title>
  <dc:creator>E. Langley Smith</dc:creator>
  <cp:lastModifiedBy>Narelle Wheaton</cp:lastModifiedBy>
  <cp:revision>7</cp:revision>
  <dcterms:created xsi:type="dcterms:W3CDTF">2001-03-07T12:01:46Z</dcterms:created>
  <dcterms:modified xsi:type="dcterms:W3CDTF">2023-07-17T08:06:59Z</dcterms:modified>
</cp:coreProperties>
</file>